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can-101021-000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571736" y="1142984"/>
            <a:ext cx="3907540" cy="4716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643042" y="214290"/>
            <a:ext cx="56569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«Я и мои права»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99792" y="0"/>
            <a:ext cx="4600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МКДОУ « Детский сад №5 «Солнышко»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0232" y="4653136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Ясакова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Юлия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Владимировна, воспитатель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6237312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город</a:t>
            </a:r>
            <a:r>
              <a:rPr lang="ru-RU" dirty="0" smtClean="0"/>
              <a:t> Людиново </a:t>
            </a:r>
            <a:r>
              <a:rPr lang="ru-RU" dirty="0" smtClean="0"/>
              <a:t>, </a:t>
            </a:r>
            <a:r>
              <a:rPr lang="ru-RU" dirty="0" smtClean="0"/>
              <a:t>Калужская область 2021 </a:t>
            </a:r>
            <a:r>
              <a:rPr lang="ru-RU" dirty="0" smtClean="0"/>
              <a:t>г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00166" y="1142984"/>
            <a:ext cx="6357982" cy="5280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42844" y="214290"/>
            <a:ext cx="88590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Рассмотри картинку. Какую медицинскую помощь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оказывает доктор Айболит героям одноименной сказки?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1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285984" y="857232"/>
            <a:ext cx="4214842" cy="5460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142976" y="214290"/>
            <a:ext cx="66547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 на образование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857892"/>
            <a:ext cx="78311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Рассмотри картинку к сказке. Вспомни, как она называется.</a:t>
            </a:r>
          </a:p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сделал папа Карло,  чтобы купить Буратино азбуку?</a:t>
            </a:r>
            <a:endParaRPr lang="ru-RU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1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928794" y="1428736"/>
            <a:ext cx="5214974" cy="4585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57224" y="214290"/>
            <a:ext cx="77736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 на защиту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 экономической эксплуатации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6143644"/>
            <a:ext cx="71699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Какие права Маши нарушает медведь?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1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71472" y="1357298"/>
            <a:ext cx="5152005" cy="248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Scan-101021-001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714744" y="4214818"/>
            <a:ext cx="5103996" cy="237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85786" y="214290"/>
            <a:ext cx="8535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 на отдых и досуг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1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785918" y="857232"/>
            <a:ext cx="5214974" cy="5214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857224" y="428604"/>
            <a:ext cx="75540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 на защиту от похищения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1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42910" y="1214422"/>
            <a:ext cx="4143404" cy="46434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42910" y="0"/>
            <a:ext cx="843493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 на культурную и национальную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самобытность,  родной язык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5903893"/>
            <a:ext cx="821533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Рассмотри картинки. И покажи, какой народ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каком доме живет?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2428868"/>
            <a:ext cx="306391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В избе – русские,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в чуме – чукчи,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в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 юрте – калмыки,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в сакле – осетины.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1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143504" y="1214422"/>
            <a:ext cx="2731256" cy="33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Scan-101021-001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57158" y="2071678"/>
            <a:ext cx="3344526" cy="345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Прямоугольник 3"/>
          <p:cNvSpPr/>
          <p:nvPr/>
        </p:nvSpPr>
        <p:spPr>
          <a:xfrm>
            <a:off x="285720" y="285728"/>
            <a:ext cx="71895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 на гражданство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Scan-101021-0018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358082" y="357166"/>
            <a:ext cx="642942" cy="6429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28794" y="5286388"/>
            <a:ext cx="6803016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самого рождения ребенок</a:t>
            </a:r>
          </a:p>
          <a:p>
            <a:pPr algn="ctr"/>
            <a:r>
              <a:rPr lang="ru-RU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является гражданином государства,</a:t>
            </a:r>
          </a:p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котором живет</a:t>
            </a:r>
            <a:endParaRPr lang="ru-RU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571480"/>
            <a:ext cx="68450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Какие права детей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ты запомнил???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Scan-101021-000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786050" y="2714620"/>
            <a:ext cx="3643338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628800"/>
            <a:ext cx="49685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  <a:p>
            <a:pPr algn="ctr"/>
            <a:r>
              <a:rPr lang="ru-RU" sz="4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внимание !</a:t>
            </a:r>
            <a:endParaRPr lang="ru-RU" sz="2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0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928794" y="1285860"/>
            <a:ext cx="5072098" cy="464225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63583" y="142852"/>
            <a:ext cx="87804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называется документ, в котором закреплены права 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ребенка в нашей стране?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6000768"/>
            <a:ext cx="72456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Конвенция о правах ребенка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3108" y="1285860"/>
            <a:ext cx="4286407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714480" y="357166"/>
            <a:ext cx="5715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 на жизнь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1582" y="5643578"/>
            <a:ext cx="883241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Никто и никогда не может лишить ребенка</a:t>
            </a:r>
          </a:p>
          <a:p>
            <a:pPr algn="ctr"/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ЖИЗНИ</a:t>
            </a:r>
            <a:endParaRPr lang="ru-RU" sz="3200" b="1" dirty="0">
              <a:ln w="5080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0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785918" y="1428736"/>
            <a:ext cx="5405475" cy="40541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8662" y="357166"/>
            <a:ext cx="74001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Вспомни, как называется сказка?</a:t>
            </a:r>
          </a:p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Подумай, право каких героев на жизнь было нарушено?</a:t>
            </a:r>
          </a:p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пытался нарушить это право?</a:t>
            </a:r>
            <a:endParaRPr lang="ru-RU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500702"/>
            <a:ext cx="87154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Ты, конечно же, помнишь, что это русская народная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сказка «Волк и семеро козлят».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ней волк пытался нарушить право козлят на жизнь.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0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14282" y="2357430"/>
            <a:ext cx="3630942" cy="36309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Прямоугольник 2"/>
          <p:cNvSpPr/>
          <p:nvPr/>
        </p:nvSpPr>
        <p:spPr>
          <a:xfrm>
            <a:off x="857224" y="142852"/>
            <a:ext cx="698460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Каждый ребенок имеет 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 на имя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1857364"/>
            <a:ext cx="5451237" cy="46474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Имена у детей разными бывают.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Почему, отчего так нас называют?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Вот Виктория – победа –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Названа по просьбе деда.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Леонид – подобный льву,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Ленькой я его зову.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Мариночка – морская,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Имя это слух ласкает.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Почему, отчего так нас называют?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Почему имена разными бывают?</a:t>
            </a:r>
          </a:p>
          <a:p>
            <a:pPr algn="ctr"/>
            <a:endParaRPr lang="ru-RU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что означает твое имя?</a:t>
            </a:r>
            <a:endParaRPr lang="ru-RU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can-101021-000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643306" y="714356"/>
            <a:ext cx="4857752" cy="469582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57158" y="285728"/>
            <a:ext cx="654788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Каждый ребенок имеет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 знать своих родителей,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 на их заботу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4480" y="4786322"/>
            <a:ext cx="52700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Постарайся запомнить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пословицы и поговорки о семье: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473005"/>
            <a:ext cx="890237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живет ладно, у того все складно.</a:t>
            </a:r>
          </a:p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Вся семья вместе – так и душа на месте.</a:t>
            </a:r>
          </a:p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родителей почитает, тот вовеки не погибает.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0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857356" y="1285860"/>
            <a:ext cx="5747512" cy="42148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428596" y="214290"/>
            <a:ext cx="842640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Каждый ребенок имеет право на жилье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его неприкосновенность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5429264"/>
            <a:ext cx="76245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Рассмотри картинку.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Найди дом каждого сказочного героя.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ты догадался кому какой дом принадлежит?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1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14282" y="1928802"/>
            <a:ext cx="5143536" cy="34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Scan-101021-001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071934" y="3571876"/>
            <a:ext cx="4910220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357290" y="285728"/>
            <a:ext cx="656558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Рассмотри картинки к сказкам.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Вспомни их названия, как зовут героев,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право которых на жилье было нарушено.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нарушил это право?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1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000232" y="1857364"/>
            <a:ext cx="4929222" cy="4064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357290" y="142852"/>
            <a:ext cx="657045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Здоровье – главная ценность человека.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каждого ребенка есть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 на здоровье и 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медицинское обслуживание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156" y="6215082"/>
            <a:ext cx="902984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Рассмотри картинку. Кто на ней изображен? Где работает медсестра?</a:t>
            </a:r>
            <a:endParaRPr lang="ru-RU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212</TotalTime>
  <Words>431</Words>
  <Application>Microsoft Office PowerPoint</Application>
  <PresentationFormat>Экран (4:3)</PresentationFormat>
  <Paragraphs>79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Aleksey</cp:lastModifiedBy>
  <cp:revision>25</cp:revision>
  <dcterms:modified xsi:type="dcterms:W3CDTF">2021-05-25T10:51:48Z</dcterms:modified>
</cp:coreProperties>
</file>