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68" r:id="rId4"/>
    <p:sldId id="257" r:id="rId5"/>
    <p:sldId id="269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130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568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41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22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49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70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30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0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5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76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0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19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87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81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1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558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52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4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889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967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84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94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3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1CF50E-5DE0-4101-8FD2-B548262E1AD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19.05.2021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F74781A-096E-4458-8AA4-4D51A5B682A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2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3713"/>
          <a:stretch/>
        </p:blipFill>
        <p:spPr>
          <a:xfrm>
            <a:off x="616812" y="1411035"/>
            <a:ext cx="8126399" cy="4831477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151387"/>
            <a:ext cx="6858000" cy="61331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800" b="1" cap="small" dirty="0">
                <a:solidFill>
                  <a:srgbClr val="002060"/>
                </a:solidFill>
                <a:latin typeface="Century Schoolbook"/>
                <a:ea typeface="+mj-ea"/>
                <a:cs typeface="+mj-cs"/>
              </a:rPr>
              <a:t>МБДОУ «Россиянка» «ЦРР» г. Калуги </a:t>
            </a:r>
            <a:endParaRPr lang="ru-RU" sz="1800" b="1" cap="small" dirty="0" smtClean="0">
              <a:solidFill>
                <a:srgbClr val="002060"/>
              </a:solidFill>
              <a:latin typeface="Century Schoolbook"/>
              <a:ea typeface="+mj-ea"/>
              <a:cs typeface="+mj-cs"/>
            </a:endParaRPr>
          </a:p>
          <a:p>
            <a:pPr algn="ctr"/>
            <a:r>
              <a:rPr lang="ru-RU" sz="1800" b="1" cap="small" dirty="0" smtClean="0">
                <a:solidFill>
                  <a:srgbClr val="002060"/>
                </a:solidFill>
                <a:latin typeface="Century Schoolbook"/>
                <a:ea typeface="+mj-ea"/>
                <a:cs typeface="+mj-cs"/>
              </a:rPr>
              <a:t>НСП </a:t>
            </a:r>
            <a:r>
              <a:rPr lang="ru-RU" sz="1800" b="1" cap="small" dirty="0">
                <a:solidFill>
                  <a:srgbClr val="002060"/>
                </a:solidFill>
                <a:latin typeface="Century Schoolbook"/>
                <a:ea typeface="+mj-ea"/>
                <a:cs typeface="+mj-cs"/>
              </a:rPr>
              <a:t>«Непоседы»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6093296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Подготовила: воспитатель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Малашина Светлана Андреевна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764704"/>
            <a:ext cx="914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«Ребенок в мире прав»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523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42078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 право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11519"/>
            <a:ext cx="531800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1124744"/>
            <a:ext cx="3013749" cy="10801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579" y="4856090"/>
            <a:ext cx="1796271" cy="177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599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16632"/>
            <a:ext cx="640715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39" y="1196752"/>
            <a:ext cx="5535258" cy="389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91" y="1196752"/>
            <a:ext cx="293507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2935071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139" y="1196752"/>
            <a:ext cx="2935071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476" y="4869160"/>
            <a:ext cx="1884668" cy="17760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684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4135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18739" r="3208" b="4590"/>
          <a:stretch/>
        </p:blipFill>
        <p:spPr bwMode="auto">
          <a:xfrm>
            <a:off x="1691680" y="1196752"/>
            <a:ext cx="5598543" cy="345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655945"/>
            <a:ext cx="1977784" cy="19414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444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718"/>
            <a:ext cx="6413500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83789"/>
            <a:ext cx="1977132" cy="2019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9"/>
          <a:stretch/>
        </p:blipFill>
        <p:spPr bwMode="auto">
          <a:xfrm>
            <a:off x="1331640" y="908181"/>
            <a:ext cx="6586009" cy="388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857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s://ds04.infourok.ru/uploads/ex/0c79/0004b3e0-afaf36ce/img1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t="39957" r="7532" b="2350"/>
          <a:stretch/>
        </p:blipFill>
        <p:spPr bwMode="auto">
          <a:xfrm>
            <a:off x="683568" y="1124744"/>
            <a:ext cx="7704856" cy="3672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2550" y="188640"/>
            <a:ext cx="3876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право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8812" y="5380798"/>
            <a:ext cx="45352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Проверь себя!!!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право на имя и гражданство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144" y="5085184"/>
            <a:ext cx="1471492" cy="147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12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2550" y="188640"/>
            <a:ext cx="3876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право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5455806"/>
            <a:ext cx="45352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Проверь себя!!!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C:\Users\Serg-PC\Desktop\slide_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24786" r="19390" b="4487"/>
          <a:stretch/>
        </p:blipFill>
        <p:spPr bwMode="auto">
          <a:xfrm>
            <a:off x="1818453" y="969406"/>
            <a:ext cx="5184576" cy="4248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выражение своего мнения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6864" y="5266609"/>
            <a:ext cx="1427424" cy="142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5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2550" y="188640"/>
            <a:ext cx="38763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право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5373214"/>
            <a:ext cx="45352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Проверь себя!!!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https://kuznetsova50.ucoz.net/06811215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t="11037" r="2246"/>
          <a:stretch/>
        </p:blipFill>
        <p:spPr bwMode="auto">
          <a:xfrm>
            <a:off x="1259632" y="971384"/>
            <a:ext cx="6461959" cy="4104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защита от эксплуатации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76490" y="5142695"/>
            <a:ext cx="1344884" cy="13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55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upe.ru/upload/reviews/9501/7882/b0dee23640cff5f4fc87319fa59aa1e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3759" r="2569" b="3674"/>
          <a:stretch/>
        </p:blipFill>
        <p:spPr bwMode="auto">
          <a:xfrm>
            <a:off x="1115616" y="761845"/>
            <a:ext cx="693309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4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496944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i="1" dirty="0" smtClean="0">
                <a:solidFill>
                  <a:srgbClr val="FF6600"/>
                </a:solidFill>
              </a:rPr>
              <a:t>Игра: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Отгадай, какое </a:t>
            </a:r>
            <a:r>
              <a:rPr lang="ru-RU" dirty="0" smtClean="0">
                <a:solidFill>
                  <a:srgbClr val="FF0000"/>
                </a:solidFill>
              </a:rPr>
              <a:t>право</a:t>
            </a:r>
            <a:r>
              <a:rPr lang="ru-RU" dirty="0" smtClean="0"/>
              <a:t> загадано на картинке?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82469"/>
            <a:ext cx="4965576" cy="35108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491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568952" cy="38884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Цель: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Содействие </a:t>
            </a:r>
            <a:r>
              <a:rPr lang="ru-RU" dirty="0"/>
              <a:t>развитию основ  правового сознания у </a:t>
            </a:r>
            <a:r>
              <a:rPr lang="ru-RU" dirty="0" smtClean="0"/>
              <a:t>детей.</a:t>
            </a:r>
          </a:p>
          <a:p>
            <a:endParaRPr lang="ru-RU" dirty="0"/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Задачи: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* Закрепление </a:t>
            </a:r>
            <a:r>
              <a:rPr lang="ru-RU" dirty="0"/>
              <a:t>прав  и символов, обозначающих эти права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* Развивать </a:t>
            </a:r>
            <a:r>
              <a:rPr lang="ru-RU" dirty="0"/>
              <a:t>умение делать выводы, рассуждать, сопоставлять.</a:t>
            </a:r>
          </a:p>
          <a:p>
            <a:r>
              <a:rPr lang="ru-RU" dirty="0" smtClean="0"/>
              <a:t>* Воспитывать </a:t>
            </a:r>
            <a:r>
              <a:rPr lang="ru-RU" dirty="0"/>
              <a:t>чувство самоуважения и уважения к другим.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421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467544" y="260648"/>
            <a:ext cx="8352928" cy="633670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Clr>
                <a:srgbClr val="9D936F">
                  <a:lumMod val="75000"/>
                </a:srgbClr>
              </a:buClr>
              <a:buFont typeface="Georgia" pitchFamily="18" charset="0"/>
              <a:buNone/>
            </a:pPr>
            <a:r>
              <a:rPr lang="ru-RU" u="sng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Правила  и инструкция к игре:</a:t>
            </a:r>
          </a:p>
          <a:p>
            <a:pPr marL="457200" indent="-457200" algn="just">
              <a:buClr>
                <a:srgbClr val="9D936F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Игра рассчитана на группу детей из 4-5 человек.</a:t>
            </a:r>
          </a:p>
          <a:p>
            <a:pPr marL="457200" indent="-457200">
              <a:buClr>
                <a:srgbClr val="9D936F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Детям раздаются карточки-знаки, символизирующие права детей.</a:t>
            </a:r>
          </a:p>
          <a:p>
            <a:pPr marL="457200" indent="-457200" algn="just">
              <a:buClr>
                <a:srgbClr val="9D936F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Детям предлагается внимательно рассмотреть 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картинку с зашифрованным правом, изображенную  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на слайде, и выбрать из трех предложенных 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вариантов </a:t>
            </a:r>
            <a:r>
              <a:rPr lang="ru-RU" dirty="0" err="1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сомволов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тот, который будет отражать загаданное право.</a:t>
            </a:r>
          </a:p>
          <a:p>
            <a:pPr marL="457200" indent="-457200">
              <a:buClr>
                <a:srgbClr val="9D936F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Затем поднять карточку, верную по мнению ребенка.</a:t>
            </a:r>
          </a:p>
          <a:p>
            <a:pPr marL="457200" indent="-457200" algn="just">
              <a:buClr>
                <a:srgbClr val="9D936F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Далее на слайде появляется правильный вариант ответа. Дети сравнивают свой вариант с вариантом на экране. Если варианты совпадают, то ребенок получает балл в виде звездочки, кружочка или т.п.</a:t>
            </a:r>
          </a:p>
          <a:p>
            <a:pPr marL="457200" indent="-457200" algn="just">
              <a:buClr>
                <a:srgbClr val="9D936F">
                  <a:lumMod val="75000"/>
                </a:srgbClr>
              </a:buClr>
              <a:buFont typeface="Georgia" pitchFamily="18" charset="0"/>
              <a:buAutoNum type="arabicPeriod"/>
            </a:pP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Выигрывает тот ребенок, который больше всего получит 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баллов – звездочек.</a:t>
            </a:r>
            <a:endParaRPr lang="ru-RU" dirty="0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45720" indent="0" algn="just">
              <a:buClr>
                <a:srgbClr val="9D936F">
                  <a:lumMod val="75000"/>
                </a:srgbClr>
              </a:buClr>
              <a:buFont typeface="Georgia" pitchFamily="18" charset="0"/>
              <a:buNone/>
            </a:pPr>
            <a:r>
              <a:rPr lang="ru-RU" u="sng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Усложнение в игре: </a:t>
            </a:r>
            <a:r>
              <a:rPr lang="ru-RU" u="sng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*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 Ребенку 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предлагается самостоятельно назвать право, загаданное на картинке и поднять соответствующий символ. Затем сравнить его с появившимся символом на экране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.</a:t>
            </a:r>
          </a:p>
          <a:p>
            <a:pPr marL="45720" indent="0" algn="just">
              <a:buClr>
                <a:srgbClr val="9D936F">
                  <a:lumMod val="75000"/>
                </a:srgbClr>
              </a:buClr>
              <a:buNone/>
            </a:pPr>
            <a:r>
              <a:rPr lang="ru-RU" dirty="0">
                <a:solidFill>
                  <a:srgbClr val="000000">
                    <a:lumMod val="75000"/>
                    <a:lumOff val="25000"/>
                  </a:srgbClr>
                </a:solidFill>
              </a:rPr>
              <a:t>* Ребенку предлагается самостоятельно назвать право, загаданное на </a:t>
            </a:r>
            <a:r>
              <a:rPr lang="ru-RU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картинке, назвать его, а потом нажав кнопочку со звонком, проверить свой ответ, прослушав правильное название загаданного права. </a:t>
            </a:r>
            <a:endParaRPr lang="ru-RU" dirty="0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45720" indent="0" algn="just">
              <a:buClr>
                <a:srgbClr val="9D936F">
                  <a:lumMod val="75000"/>
                </a:srgbClr>
              </a:buClr>
              <a:buFont typeface="Georgia" pitchFamily="18" charset="0"/>
              <a:buNone/>
            </a:pPr>
            <a:endParaRPr lang="ru-RU" dirty="0" smtClean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457200" indent="-457200">
              <a:buClr>
                <a:srgbClr val="9D936F">
                  <a:lumMod val="75000"/>
                </a:srgbClr>
              </a:buClr>
              <a:buFont typeface="Georgia" pitchFamily="18" charset="0"/>
              <a:buAutoNum type="arabicPeriod"/>
            </a:pPr>
            <a:endParaRPr lang="ru-RU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53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Основные символы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4" t="20569" r="50337" b="64183"/>
          <a:stretch/>
        </p:blipFill>
        <p:spPr bwMode="auto">
          <a:xfrm>
            <a:off x="125455" y="1134323"/>
            <a:ext cx="175510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20654" r="74977" b="64346"/>
          <a:stretch/>
        </p:blipFill>
        <p:spPr bwMode="auto">
          <a:xfrm>
            <a:off x="7062415" y="1134323"/>
            <a:ext cx="177873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8542" r="35277"/>
          <a:stretch/>
        </p:blipFill>
        <p:spPr bwMode="auto">
          <a:xfrm>
            <a:off x="2420285" y="1628800"/>
            <a:ext cx="1910133" cy="181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4" t="9183" r="2523"/>
          <a:stretch/>
        </p:blipFill>
        <p:spPr bwMode="auto">
          <a:xfrm>
            <a:off x="275303" y="3914462"/>
            <a:ext cx="174963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6" t="78483" r="24501" b="4889"/>
          <a:stretch/>
        </p:blipFill>
        <p:spPr bwMode="auto">
          <a:xfrm>
            <a:off x="2384601" y="4404199"/>
            <a:ext cx="1833512" cy="18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74621" r="69455" b="1495"/>
          <a:stretch/>
        </p:blipFill>
        <p:spPr bwMode="auto">
          <a:xfrm>
            <a:off x="4707749" y="3914462"/>
            <a:ext cx="1815030" cy="1909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4" t="74620" r="38911" b="1769"/>
          <a:stretch/>
        </p:blipFill>
        <p:spPr bwMode="auto">
          <a:xfrm>
            <a:off x="4740800" y="1087374"/>
            <a:ext cx="1919432" cy="1894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2363" r="75947" b="83353"/>
          <a:stretch/>
        </p:blipFill>
        <p:spPr bwMode="auto">
          <a:xfrm>
            <a:off x="6845426" y="4437112"/>
            <a:ext cx="1995727" cy="1873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4" t="20569" r="50337" b="64183"/>
          <a:stretch/>
        </p:blipFill>
        <p:spPr bwMode="auto">
          <a:xfrm>
            <a:off x="107504" y="1134323"/>
            <a:ext cx="175510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464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1" t="14391" r="2232" b="4663"/>
          <a:stretch/>
        </p:blipFill>
        <p:spPr bwMode="auto">
          <a:xfrm>
            <a:off x="2123728" y="1196752"/>
            <a:ext cx="509199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332656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 право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109" y="4725144"/>
            <a:ext cx="1841837" cy="1823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16553"/>
            <a:ext cx="1841500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83227"/>
            <a:ext cx="177482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021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60648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 право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27" y="1029500"/>
            <a:ext cx="5349602" cy="377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934816"/>
            <a:ext cx="1611355" cy="1695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4" t="20569" r="50337" b="64183"/>
          <a:stretch/>
        </p:blipFill>
        <p:spPr bwMode="auto">
          <a:xfrm>
            <a:off x="3626592" y="4919818"/>
            <a:ext cx="175510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4" t="9183" r="2523"/>
          <a:stretch/>
        </p:blipFill>
        <p:spPr bwMode="auto">
          <a:xfrm>
            <a:off x="6444208" y="4941168"/>
            <a:ext cx="174963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391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60647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 право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6"/>
          <a:stretch/>
        </p:blipFill>
        <p:spPr bwMode="auto">
          <a:xfrm>
            <a:off x="1837878" y="1124744"/>
            <a:ext cx="5505008" cy="342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848" y="4734410"/>
            <a:ext cx="1851071" cy="187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3" t="8542" r="35277"/>
          <a:stretch/>
        </p:blipFill>
        <p:spPr bwMode="auto">
          <a:xfrm>
            <a:off x="1129990" y="4764643"/>
            <a:ext cx="1967767" cy="1873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2363" r="75947" b="83353"/>
          <a:stretch/>
        </p:blipFill>
        <p:spPr bwMode="auto">
          <a:xfrm>
            <a:off x="4102439" y="4764643"/>
            <a:ext cx="1995727" cy="1873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191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60647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Угадай право</a:t>
            </a:r>
            <a:endParaRPr lang="ru-RU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/>
          <a:stretch/>
        </p:blipFill>
        <p:spPr bwMode="auto">
          <a:xfrm>
            <a:off x="2188490" y="1124745"/>
            <a:ext cx="531656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1"/>
          <a:stretch/>
        </p:blipFill>
        <p:spPr bwMode="auto">
          <a:xfrm>
            <a:off x="3848392" y="4644747"/>
            <a:ext cx="1996759" cy="193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" t="74621" r="69455" b="1495"/>
          <a:stretch/>
        </p:blipFill>
        <p:spPr bwMode="auto">
          <a:xfrm>
            <a:off x="712157" y="4644747"/>
            <a:ext cx="1815030" cy="19093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2363" r="75947" b="83353"/>
          <a:stretch/>
        </p:blipFill>
        <p:spPr bwMode="auto">
          <a:xfrm>
            <a:off x="7030520" y="4680960"/>
            <a:ext cx="1995727" cy="18731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765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261</Words>
  <Application>Microsoft Office PowerPoint</Application>
  <PresentationFormat>Экран (4:3)</PresentationFormat>
  <Paragraphs>35</Paragraphs>
  <Slides>17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Тема Office</vt:lpstr>
      <vt:lpstr>Воздушный поток</vt:lpstr>
      <vt:lpstr>1_Воздушный поток</vt:lpstr>
      <vt:lpstr>Презентация PowerPoint</vt:lpstr>
      <vt:lpstr>Игра: Отгадай, какое право загадано на картинке?</vt:lpstr>
      <vt:lpstr>Презентация PowerPoint</vt:lpstr>
      <vt:lpstr>Презентация PowerPoint</vt:lpstr>
      <vt:lpstr>Основные символы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Serg-PC</dc:creator>
  <cp:lastModifiedBy>Microsoft Office</cp:lastModifiedBy>
  <cp:revision>14</cp:revision>
  <dcterms:created xsi:type="dcterms:W3CDTF">2021-05-15T17:06:49Z</dcterms:created>
  <dcterms:modified xsi:type="dcterms:W3CDTF">2021-05-19T15:15:41Z</dcterms:modified>
</cp:coreProperties>
</file>