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9"/>
  </p:notesMasterIdLst>
  <p:sldIdLst>
    <p:sldId id="256" r:id="rId2"/>
    <p:sldId id="265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ents" initials="p" lastIdx="2" clrIdx="0">
    <p:extLst>
      <p:ext uri="{19B8F6BF-5375-455C-9EA6-DF929625EA0E}">
        <p15:presenceInfo xmlns:p15="http://schemas.microsoft.com/office/powerpoint/2012/main" userId="parent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118BB-3B30-4A5C-AB48-F6E9AC0DE26A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2FFB6-6CCB-46CD-B6D0-8C5A26660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56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2FFB6-6CCB-46CD-B6D0-8C5A26660A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1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2FFB6-6CCB-46CD-B6D0-8C5A26660A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8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2FFB6-6CCB-46CD-B6D0-8C5A26660A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4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2FFB6-6CCB-46CD-B6D0-8C5A26660A9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8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2FFB6-6CCB-46CD-B6D0-8C5A26660A9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08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2FFB6-6CCB-46CD-B6D0-8C5A26660A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34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2FFB6-6CCB-46CD-B6D0-8C5A26660A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8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7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1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124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3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3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8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8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927"/>
            <a:ext cx="12192000" cy="661307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37200" y="504792"/>
            <a:ext cx="7226300" cy="75882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dirty="0" smtClean="0">
                <a:ln/>
                <a:solidFill>
                  <a:srgbClr val="C00000"/>
                </a:solidFill>
              </a:rPr>
              <a:t>Мой  город</a:t>
            </a:r>
            <a:br>
              <a:rPr lang="ru-RU" sz="5400" b="1" cap="none" dirty="0" smtClean="0">
                <a:ln/>
                <a:solidFill>
                  <a:srgbClr val="C00000"/>
                </a:solidFill>
              </a:rPr>
            </a:br>
            <a:r>
              <a:rPr lang="ru-RU" sz="2400" b="1" cap="none" dirty="0" smtClean="0">
                <a:ln/>
                <a:solidFill>
                  <a:srgbClr val="3366FF"/>
                </a:solidFill>
              </a:rPr>
              <a:t>/интерактивная игра для всей семьи/</a:t>
            </a:r>
            <a:endParaRPr lang="ru-RU" sz="2400" b="1" cap="none" dirty="0">
              <a:ln/>
              <a:solidFill>
                <a:srgbClr val="3366FF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0" y="0"/>
            <a:ext cx="1253067" cy="96520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8100" y="209550"/>
            <a:ext cx="6375400" cy="17653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500" b="1" cap="none" dirty="0" smtClean="0">
                <a:ln/>
                <a:solidFill>
                  <a:srgbClr val="FF0000"/>
                </a:solidFill>
                <a:latin typeface="Ariston" panose="03000400000000000000" pitchFamily="66" charset="0"/>
              </a:rPr>
              <a:t>Уважаемые папы, мамы,</a:t>
            </a:r>
            <a:br>
              <a:rPr lang="ru-RU" sz="4500" b="1" cap="none" dirty="0" smtClean="0">
                <a:ln/>
                <a:solidFill>
                  <a:srgbClr val="FF0000"/>
                </a:solidFill>
                <a:latin typeface="Ariston" panose="03000400000000000000" pitchFamily="66" charset="0"/>
              </a:rPr>
            </a:br>
            <a:r>
              <a:rPr lang="ru-RU" sz="4500" b="1" cap="none" dirty="0" smtClean="0">
                <a:ln/>
                <a:solidFill>
                  <a:srgbClr val="FF0000"/>
                </a:solidFill>
                <a:latin typeface="Ariston" panose="03000400000000000000" pitchFamily="66" charset="0"/>
              </a:rPr>
              <a:t> дедушки и  бабушки!</a:t>
            </a:r>
            <a:br>
              <a:rPr lang="ru-RU" sz="4500" b="1" cap="none" dirty="0" smtClean="0">
                <a:ln/>
                <a:solidFill>
                  <a:srgbClr val="FF0000"/>
                </a:solidFill>
                <a:latin typeface="Ariston" panose="03000400000000000000" pitchFamily="66" charset="0"/>
              </a:rPr>
            </a:br>
            <a:r>
              <a:rPr lang="ru-RU" sz="3600" b="1" cap="none" dirty="0" smtClean="0">
                <a:ln/>
                <a:solidFill>
                  <a:srgbClr val="FF0000"/>
                </a:solidFill>
                <a:latin typeface="Ariston" panose="03000400000000000000" pitchFamily="66" charset="0"/>
              </a:rPr>
              <a:t> </a:t>
            </a:r>
            <a:endParaRPr lang="ru-RU" sz="3600" b="1" cap="none" dirty="0">
              <a:ln/>
              <a:solidFill>
                <a:srgbClr val="FF0000"/>
              </a:solidFill>
              <a:latin typeface="Ariston" panose="030004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504950"/>
            <a:ext cx="11455400" cy="3602485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 smtClean="0">
                <a:ln/>
              </a:rPr>
              <a:t>С помощью этой  интерактивной игры Вы сумеете проверить и закрепить знания, полученные Вашим ребёнком в детском саду.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smtClean="0">
                <a:ln/>
                <a:solidFill>
                  <a:srgbClr val="C00000"/>
                </a:solidFill>
              </a:rPr>
              <a:t>ПРАВИЛА РАБОТЫ С ПРЕЗЕНТАЦИЕЙ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600" b="1" dirty="0" smtClean="0">
                <a:ln/>
              </a:rPr>
              <a:t>Перейти на следующий слайд.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600" b="1" dirty="0" smtClean="0">
                <a:ln/>
              </a:rPr>
              <a:t>Зачитать ребёнку вопрос, рассмотреть и обсудить объекты, изображённые на слайде, затем кликнуть компьютерной мышью по выбранному фото.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600" b="1" dirty="0" smtClean="0">
                <a:ln/>
              </a:rPr>
              <a:t>При указании на правильный ответ рядом  с картинкой появляется светофор с зелёным сигналом, а если ответ неправильный – красный. Это сделано для того, чтобы Вы лишний раз закрепили с ребёнком правила дорожного движения. Объясните ему, что начинать движение на следующий слайд можно только по зелёному сигналу светофора, а красный свет обозначает, что надо ещё подумать и найти правильный ответ.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600" b="1" dirty="0" smtClean="0">
                <a:ln/>
              </a:rPr>
              <a:t>Главное помнить, что в этом возрасте ребёнок может находиться у компьютера не более 15 минут.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600" b="1" dirty="0" smtClean="0">
                <a:ln/>
              </a:rPr>
              <a:t>На последнем слайде Вы найдёте гимнастику для глаз. Обязательно приучите ребёнка после занятий на компьютере выполнять её.  </a:t>
            </a:r>
            <a:endParaRPr lang="ru-RU" sz="1600" b="1" dirty="0">
              <a:ln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0" y="0"/>
            <a:ext cx="1253067" cy="96520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putidorogi-nn.ru/images/stories/evropa/rossiya/kaluga_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/>
          <a:stretch/>
        </p:blipFill>
        <p:spPr bwMode="auto">
          <a:xfrm>
            <a:off x="7656857" y="4272921"/>
            <a:ext cx="3575718" cy="2569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extLst/>
        </p:spPr>
      </p:pic>
      <p:pic>
        <p:nvPicPr>
          <p:cNvPr id="1034" name="Picture 10" descr="http://www.go-on-travels.ru/foto/review37_photo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4682"/>
          <a:stretch/>
        </p:blipFill>
        <p:spPr bwMode="auto">
          <a:xfrm>
            <a:off x="6987797" y="1348371"/>
            <a:ext cx="3575718" cy="2646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extLst/>
        </p:spPr>
      </p:pic>
      <p:pic>
        <p:nvPicPr>
          <p:cNvPr id="1038" name="Picture 14" descr="https://top10.travel/wp-content/uploads/2017/01/dom-masterov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/>
          <a:stretch/>
        </p:blipFill>
        <p:spPr bwMode="auto">
          <a:xfrm>
            <a:off x="1525420" y="1359059"/>
            <a:ext cx="3575718" cy="2635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extLst/>
        </p:spPr>
      </p:pic>
      <p:pic>
        <p:nvPicPr>
          <p:cNvPr id="1028" name="Picture 4" descr="https://cdn.fishki.net/upload/post/2016/05/31/1967900/c13d2e03c8f82b301f3640d72117fc6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1"/>
          <a:stretch/>
        </p:blipFill>
        <p:spPr bwMode="auto">
          <a:xfrm>
            <a:off x="931850" y="4201869"/>
            <a:ext cx="3576983" cy="2569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ex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13279" y="170021"/>
            <a:ext cx="8610600" cy="129302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rgbClr val="FF0000"/>
                </a:solidFill>
              </a:rPr>
              <a:t>Узнай по фотографии</a:t>
            </a:r>
            <a:endParaRPr lang="ru-RU" b="1" cap="none" dirty="0">
              <a:ln/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88995" y="4272921"/>
            <a:ext cx="3187701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cap="none" spc="0" dirty="0" smtClean="0">
                <a:ln/>
                <a:solidFill>
                  <a:srgbClr val="C00000"/>
                </a:solidFill>
                <a:effectLst/>
              </a:rPr>
              <a:t>Найди  среди  этих  фотографий  изображение   железнодорожного  вокзала  «Калуга 1»</a:t>
            </a:r>
            <a:endParaRPr lang="ru-RU" sz="22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8"/>
          <a:stretch/>
        </p:blipFill>
        <p:spPr>
          <a:xfrm>
            <a:off x="298034" y="1297001"/>
            <a:ext cx="1224715" cy="25938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6"/>
          <a:stretch/>
        </p:blipFill>
        <p:spPr>
          <a:xfrm>
            <a:off x="-124893" y="4385198"/>
            <a:ext cx="1189022" cy="23859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8"/>
          <a:stretch/>
        </p:blipFill>
        <p:spPr>
          <a:xfrm>
            <a:off x="10563515" y="1297001"/>
            <a:ext cx="1224715" cy="25938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8"/>
          <a:stretch/>
        </p:blipFill>
        <p:spPr>
          <a:xfrm>
            <a:off x="11124305" y="4291373"/>
            <a:ext cx="1224715" cy="2593894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0" y="0"/>
            <a:ext cx="1253067" cy="96520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2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putidorogi-nn.ru/images/stories/evropa/rossiya/kaluga_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/>
          <a:stretch/>
        </p:blipFill>
        <p:spPr bwMode="auto">
          <a:xfrm>
            <a:off x="8482497" y="1353611"/>
            <a:ext cx="3575718" cy="2569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extLst/>
        </p:spPr>
      </p:pic>
      <p:pic>
        <p:nvPicPr>
          <p:cNvPr id="1034" name="Picture 10" descr="http://www.go-on-travels.ru/foto/review37_photo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4682"/>
          <a:stretch/>
        </p:blipFill>
        <p:spPr bwMode="auto">
          <a:xfrm>
            <a:off x="139148" y="4146901"/>
            <a:ext cx="3575718" cy="2646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extLst/>
        </p:spPr>
      </p:pic>
      <p:pic>
        <p:nvPicPr>
          <p:cNvPr id="1038" name="Picture 14" descr="https://top10.travel/wp-content/uploads/2017/01/dom-masterov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/>
          <a:stretch/>
        </p:blipFill>
        <p:spPr bwMode="auto">
          <a:xfrm>
            <a:off x="139148" y="1343437"/>
            <a:ext cx="3575718" cy="2635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r="30472"/>
          <a:stretch/>
        </p:blipFill>
        <p:spPr bwMode="auto">
          <a:xfrm>
            <a:off x="8385227" y="4209042"/>
            <a:ext cx="3672988" cy="25086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ex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13279" y="170021"/>
            <a:ext cx="8610600" cy="129302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rgbClr val="FF0000"/>
                </a:solidFill>
              </a:rPr>
              <a:t>Узнай по фотографии</a:t>
            </a:r>
            <a:endParaRPr lang="ru-RU" b="1" cap="none" dirty="0">
              <a:ln/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8"/>
          <a:stretch/>
        </p:blipFill>
        <p:spPr>
          <a:xfrm>
            <a:off x="2701917" y="1385371"/>
            <a:ext cx="1224715" cy="25938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6"/>
          <a:stretch/>
        </p:blipFill>
        <p:spPr>
          <a:xfrm>
            <a:off x="8086665" y="4206506"/>
            <a:ext cx="1259486" cy="25273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8"/>
          <a:stretch/>
        </p:blipFill>
        <p:spPr>
          <a:xfrm>
            <a:off x="2701917" y="4211850"/>
            <a:ext cx="1224715" cy="25938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8"/>
          <a:stretch/>
        </p:blipFill>
        <p:spPr>
          <a:xfrm>
            <a:off x="8121436" y="1436633"/>
            <a:ext cx="1224715" cy="259389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26633" y="4500663"/>
            <a:ext cx="43209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rgbClr val="C00000"/>
                </a:solidFill>
                <a:effectLst/>
              </a:rPr>
              <a:t>Старинное фото какой из достопримечательностей Калуги расположено                   в центре слайда? </a:t>
            </a:r>
            <a:endParaRPr lang="ru-RU" sz="24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r="3317" b="11556"/>
          <a:stretch/>
        </p:blipFill>
        <p:spPr>
          <a:xfrm>
            <a:off x="3967585" y="1224055"/>
            <a:ext cx="4111903" cy="29276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/>
        </p:spPr>
      </p:pic>
      <p:sp>
        <p:nvSpPr>
          <p:cNvPr id="14" name="Стрелка вправо 13"/>
          <p:cNvSpPr/>
          <p:nvPr/>
        </p:nvSpPr>
        <p:spPr>
          <a:xfrm>
            <a:off x="0" y="0"/>
            <a:ext cx="1253067" cy="96520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6606" y="4486939"/>
            <a:ext cx="3575718" cy="1874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ex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132" y="4379942"/>
            <a:ext cx="3575718" cy="20113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ex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4095" y="1542912"/>
            <a:ext cx="4130422" cy="2342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4875" y="1459929"/>
            <a:ext cx="3702255" cy="24023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ex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13279" y="170021"/>
            <a:ext cx="8610600" cy="129302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rgbClr val="FF0000"/>
                </a:solidFill>
              </a:rPr>
              <a:t>Узнай по фотографии</a:t>
            </a:r>
            <a:endParaRPr lang="ru-RU" b="1" cap="none" dirty="0">
              <a:ln/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8"/>
          <a:stretch/>
        </p:blipFill>
        <p:spPr>
          <a:xfrm>
            <a:off x="10544236" y="1364135"/>
            <a:ext cx="1224715" cy="25938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6"/>
          <a:stretch/>
        </p:blipFill>
        <p:spPr>
          <a:xfrm>
            <a:off x="405389" y="1358330"/>
            <a:ext cx="1259486" cy="25273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8"/>
          <a:stretch/>
        </p:blipFill>
        <p:spPr>
          <a:xfrm>
            <a:off x="-143594" y="4211850"/>
            <a:ext cx="1224715" cy="25938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8"/>
          <a:stretch/>
        </p:blipFill>
        <p:spPr>
          <a:xfrm>
            <a:off x="11156593" y="4160351"/>
            <a:ext cx="1224715" cy="259389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421599" y="4623050"/>
            <a:ext cx="353425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rgbClr val="C00000"/>
                </a:solidFill>
                <a:effectLst/>
              </a:rPr>
              <a:t>Какой из видов общественного транспорта ты </a:t>
            </a:r>
          </a:p>
          <a:p>
            <a:pPr algn="ctr"/>
            <a:r>
              <a:rPr lang="ru-RU" sz="2400" b="1" cap="none" spc="0" dirty="0" smtClean="0">
                <a:ln/>
                <a:solidFill>
                  <a:srgbClr val="C00000"/>
                </a:solidFill>
                <a:effectLst/>
              </a:rPr>
              <a:t>не встретишь </a:t>
            </a:r>
          </a:p>
          <a:p>
            <a:pPr algn="ctr"/>
            <a:r>
              <a:rPr lang="ru-RU" sz="2400" b="1" cap="none" spc="0" dirty="0" smtClean="0">
                <a:ln/>
                <a:solidFill>
                  <a:srgbClr val="C00000"/>
                </a:solidFill>
                <a:effectLst/>
              </a:rPr>
              <a:t>на улицах  Калуги?</a:t>
            </a:r>
            <a:endParaRPr lang="ru-RU" sz="24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0" y="0"/>
            <a:ext cx="1253067" cy="96520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putidorogi-nn.ru/images/stories/evropa/rossiya/kaluga_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/>
          <a:stretch/>
        </p:blipFill>
        <p:spPr bwMode="auto">
          <a:xfrm>
            <a:off x="1883228" y="1411735"/>
            <a:ext cx="3575718" cy="2569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ex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997" y="1463049"/>
            <a:ext cx="3575718" cy="2535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ex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8579" y="4230531"/>
            <a:ext cx="3575718" cy="23838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584" y="4189541"/>
            <a:ext cx="3346704" cy="2569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ex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13279" y="170021"/>
            <a:ext cx="8610600" cy="129302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rgbClr val="FF0000"/>
                </a:solidFill>
              </a:rPr>
              <a:t>Узнай по фотографии</a:t>
            </a:r>
            <a:endParaRPr lang="ru-RU" b="1" cap="none" dirty="0">
              <a:ln/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8"/>
          <a:stretch/>
        </p:blipFill>
        <p:spPr>
          <a:xfrm>
            <a:off x="11031769" y="4189541"/>
            <a:ext cx="1224715" cy="25938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6"/>
          <a:stretch/>
        </p:blipFill>
        <p:spPr>
          <a:xfrm>
            <a:off x="-124893" y="4385198"/>
            <a:ext cx="1189022" cy="23859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8"/>
          <a:stretch/>
        </p:blipFill>
        <p:spPr>
          <a:xfrm>
            <a:off x="625989" y="1311129"/>
            <a:ext cx="1224715" cy="25938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6"/>
          <a:stretch/>
        </p:blipFill>
        <p:spPr>
          <a:xfrm>
            <a:off x="10464715" y="1415121"/>
            <a:ext cx="1189022" cy="238591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30878" y="4829239"/>
            <a:ext cx="3187701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cap="none" spc="0" dirty="0" smtClean="0">
                <a:ln/>
                <a:solidFill>
                  <a:srgbClr val="C00000"/>
                </a:solidFill>
                <a:effectLst/>
              </a:rPr>
              <a:t>Какие из этих музеев</a:t>
            </a:r>
            <a:r>
              <a:rPr lang="ru-RU" b="1" cap="none" spc="0" dirty="0" smtClean="0">
                <a:ln/>
                <a:effectLst/>
              </a:rPr>
              <a:t> (2) </a:t>
            </a:r>
            <a:r>
              <a:rPr lang="ru-RU" sz="2200" b="1" cap="none" spc="0" dirty="0" smtClean="0">
                <a:ln/>
                <a:solidFill>
                  <a:srgbClr val="C00000"/>
                </a:solidFill>
                <a:effectLst/>
              </a:rPr>
              <a:t>носят имя Константина Эдуардовича Циолковского?</a:t>
            </a:r>
            <a:endParaRPr lang="ru-RU" sz="22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0" y="0"/>
            <a:ext cx="1253067" cy="96520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00" y="678601"/>
            <a:ext cx="9067800" cy="1293028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cap="none" dirty="0" smtClean="0">
                <a:ln/>
              </a:rPr>
              <a:t>А теперь - гимнастика для глаз</a:t>
            </a:r>
            <a:endParaRPr lang="ru-RU" sz="2800" b="1" cap="none" dirty="0">
              <a:ln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8700" y="0"/>
            <a:ext cx="8623300" cy="996744"/>
          </a:xfrm>
        </p:spPr>
        <p:txBody>
          <a:bodyPr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ln/>
                <a:solidFill>
                  <a:srgbClr val="C00000"/>
                </a:solidFill>
              </a:rPr>
              <a:t>Спасибо,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ln/>
                <a:solidFill>
                  <a:srgbClr val="C00000"/>
                </a:solidFill>
              </a:rPr>
              <a:t> что нашли время ответить на вопросы нашей игры!  </a:t>
            </a:r>
            <a:endParaRPr lang="ru-RU" sz="2800" b="1" dirty="0">
              <a:ln/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600" y="3874067"/>
            <a:ext cx="965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«Кошка»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Вот окошко распахнулось</a:t>
            </a: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b="1" i="1" dirty="0" smtClean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(разводят </a:t>
            </a:r>
            <a:r>
              <a:rPr lang="ru-RU" sz="1600" b="1" i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руки в </a:t>
            </a:r>
            <a:r>
              <a:rPr lang="ru-RU" sz="1600" b="1" i="1" dirty="0" smtClean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стороны).</a:t>
            </a:r>
            <a:endParaRPr lang="ru-RU" sz="1600" b="1" dirty="0">
              <a:solidFill>
                <a:srgbClr val="C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Кошка вышла на карниз</a:t>
            </a: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600" b="1" i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(Имитируют мягкую, грациозную походку кошки).</a:t>
            </a:r>
          </a:p>
          <a:p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Посмотрела кошка вверх</a:t>
            </a: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600" b="1" i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(Смотрят вверх).</a:t>
            </a:r>
          </a:p>
          <a:p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Посмотрела кошка вниз</a:t>
            </a: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600" b="1" i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(Смотрят вниз).</a:t>
            </a:r>
          </a:p>
          <a:p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Вот налево повернулась</a:t>
            </a: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600" b="1" i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(Смотрят влево).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Проводила взглядом мух</a:t>
            </a: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600" b="1" i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(Взглядом проводят «муху» от левого плеча к правому).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Потянулась, </a:t>
            </a: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улыбнулась И 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уселась на карниз</a:t>
            </a: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600" b="1" i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(Дети приседают).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Глаза вправо </a:t>
            </a: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отвела, 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посмотрела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на кота. </a:t>
            </a:r>
            <a:r>
              <a:rPr lang="ru-RU" sz="1600" b="1" i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(Смотрят прямо).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 закрыла их в </a:t>
            </a:r>
            <a:r>
              <a:rPr lang="ru-RU" sz="16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мурчаньи</a:t>
            </a: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600" b="1" i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(Закрывают глаза руками).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600" y="1496068"/>
            <a:ext cx="1168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«Тишина» 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(дети выполняют движения по тексту)</a:t>
            </a:r>
            <a:endParaRPr lang="ru-RU" sz="1600" dirty="0">
              <a:solidFill>
                <a:srgbClr val="C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Мы устали все чуть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чуть, предлагаю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отдохнуть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Отдыхайте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наши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уши тишину,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мы будем слушать.</a:t>
            </a: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 глаза мы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закрываем, и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они пусть отдыхают.</a:t>
            </a: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тишине представить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море, свежий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ветер на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просторе. За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волной плывет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волна, а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округе тишина.</a:t>
            </a: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Наши глазки так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устали, мы с компьютером играли. Встанем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дружно по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порядку, сделаем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для глаз зарядку.</a:t>
            </a: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Ночь, темно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улице, надо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нам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зажмуриться. Раз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два, три, четыре,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пять можно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глазки открывать.</a:t>
            </a: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Снова до пяти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считаем, снова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глазки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закрываем. Раз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два, три, четыре,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пять открываем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их опять.</a:t>
            </a: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А теперь всем вместе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нужно поморгать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глазами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дружно.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Вправо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- влево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посмотрите, вниз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 вверх все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поглядите. Отдохнули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? </a:t>
            </a:r>
            <a:r>
              <a:rPr lang="ru-RU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Хорошо. Повторяем </a:t>
            </a:r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все еще.</a:t>
            </a:r>
            <a:endParaRPr lang="ru-RU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32" name="Picture 8" descr="http://static.diary.ru/userdir/6/8/7/4/68748/845288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002" y="3874067"/>
            <a:ext cx="3410398" cy="273319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B3EAE44-4099-421F-97BC-CAD46420BFC5}"/>
  <p:tag name="ISPRING_PROJECT_FOLDER_UPDATED" val="1"/>
  <p:tag name="ISPRING_SCREEN_RECS_UPDATED" val="C:\Users\parents\Desktop\Мой город Интерактивная игра\"/>
  <p:tag name="ISPRING_RESOURCE_FOLDER" val="C:\Users\parents\Desktop\Мой город Интерактивная игра\"/>
  <p:tag name="ISPRING_PRESENTATION_PATH" val="C:\Users\parents\Desktop\Мой город Интерактивная игра.pptx"/>
  <p:tag name="ISPRING_SCORM_RATE_SLIDES" val="0"/>
  <p:tag name="ISPRING_SCORM_PASSING_SCORE" val="0.000000"/>
  <p:tag name="ISPRING_ULTRA_SCORM_COURSE_ID" val="16742295-A69E-4879-BE91-104D36D2D763"/>
  <p:tag name="ISPRINGONLINEFOLDERID" val="0"/>
  <p:tag name="ISPRINGONLINEFOLDERPATH" val="Каталог"/>
  <p:tag name="ISPRINGCLOUDFOLDERID" val="0"/>
  <p:tag name="ISPRINGCLOUDFOLDERPATH" val="Каталог"/>
  <p:tag name="ISPRING_OUTPUT_FOLDER" val="C:\Users\parents\Desktop\Надин сайт"/>
  <p:tag name="ISPRING_PRESENTATION_TITLE" val="Мой город Интерактивная игра2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740</TotalTime>
  <Words>497</Words>
  <Application>Microsoft Office PowerPoint</Application>
  <PresentationFormat>Широкоэкранный</PresentationFormat>
  <Paragraphs>48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Ariston</vt:lpstr>
      <vt:lpstr>Calibri</vt:lpstr>
      <vt:lpstr>Century Gothic</vt:lpstr>
      <vt:lpstr>Times New Roman</vt:lpstr>
      <vt:lpstr>След самолета</vt:lpstr>
      <vt:lpstr>Мой  город /интерактивная игра для всей семьи/</vt:lpstr>
      <vt:lpstr>Уважаемые папы, мамы,  дедушки и  бабушки!  </vt:lpstr>
      <vt:lpstr>Узнай по фотографии</vt:lpstr>
      <vt:lpstr>Узнай по фотографии</vt:lpstr>
      <vt:lpstr>Узнай по фотографии</vt:lpstr>
      <vt:lpstr>Узнай по фотографии</vt:lpstr>
      <vt:lpstr>А теперь - гимнастика для глаз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Интерактивная игра2</dc:title>
  <dc:creator>parents</dc:creator>
  <cp:lastModifiedBy>parents</cp:lastModifiedBy>
  <cp:revision>60</cp:revision>
  <dcterms:created xsi:type="dcterms:W3CDTF">2018-11-12T13:53:21Z</dcterms:created>
  <dcterms:modified xsi:type="dcterms:W3CDTF">2019-11-07T05:26:53Z</dcterms:modified>
</cp:coreProperties>
</file>