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83" r:id="rId5"/>
    <p:sldId id="282" r:id="rId6"/>
    <p:sldId id="258" r:id="rId7"/>
    <p:sldId id="261" r:id="rId8"/>
    <p:sldId id="262" r:id="rId9"/>
    <p:sldId id="264" r:id="rId10"/>
    <p:sldId id="284" r:id="rId11"/>
    <p:sldId id="28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3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0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6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2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6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5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0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7053-4624-4A18-8C52-8152BD07ED9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2E41-B142-4589-B008-C21D7A6E3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-ivanovo.ru/wp-content/uploads/2014/10/%D0%BC%D0%BE%D0%B8-%D0%BF%D1%80%D0%B0%D0%B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19428" cy="61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9" y="692696"/>
            <a:ext cx="7398439" cy="5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1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4035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1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llpolus.com/uploads/posts/2014-05/1399050918_157oybgourv6tf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292260" cy="62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1" b="50537"/>
          <a:stretch/>
        </p:blipFill>
        <p:spPr bwMode="auto">
          <a:xfrm>
            <a:off x="1043608" y="692696"/>
            <a:ext cx="71287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0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ikolnye-pozdravleniya.ru/wp-content/gallery/pozdravleniya-seme/pozdravleniya-s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30" y="836712"/>
            <a:ext cx="4705326" cy="53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3/122/289/122289858_b27d0de573ba1d40b00d5557ae63d7fa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29" y="764704"/>
            <a:ext cx="7066037" cy="5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20714" r="2500" b="8810"/>
          <a:stretch/>
        </p:blipFill>
        <p:spPr bwMode="auto">
          <a:xfrm>
            <a:off x="277586" y="1420586"/>
            <a:ext cx="8637814" cy="48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1.imgsmail.ru/imgpreview?key=http%3A%2F%2Fvdp.mycdn.me%2FgetImage%3Fid%3D13115263720%26idx%3D1%26thumbType%3D32&amp;mb=vdo_preview_231&amp;w=200&amp;q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48680"/>
            <a:ext cx="71287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01053"/>
            <a:ext cx="7174334" cy="514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ababum.ru/file/87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5"/>
          <a:stretch/>
        </p:blipFill>
        <p:spPr bwMode="auto">
          <a:xfrm>
            <a:off x="684439" y="1412776"/>
            <a:ext cx="7816974" cy="39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22</cp:revision>
  <dcterms:created xsi:type="dcterms:W3CDTF">2016-11-07T17:14:28Z</dcterms:created>
  <dcterms:modified xsi:type="dcterms:W3CDTF">2021-05-21T20:15:25Z</dcterms:modified>
</cp:coreProperties>
</file>