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ACF4-A343-442A-8C3C-5105933290A1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C4311-99F7-4B37-B106-35E0A782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Сказочное путешествие по «Декларации прав человека»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6143644"/>
            <a:ext cx="3929058" cy="7143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d.sakhalinmuseum.ru/eimg/df7c67b0e5c788021e1254cad22c8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4"/>
            <a:ext cx="3786214" cy="512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colibribookstore.com/media/catalog/product/cache/1/image/9df78eab33525d08d6e5fb8d27136e95/k/i/kidsbooks-zayushkina-izbushka-nov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4105955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a4/aa/29/a4aa29666d36266a78f571077c5c7a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5138726" cy="5766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itabooks.ru/wp-content/uploads/2019/07/978-5-9930-2288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1227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op-1000.ru/foto/b689ea077866306d523557d30ed487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857232"/>
            <a:ext cx="4071966" cy="543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mycdn.me/i?r=AzEPZsRbOZEKgBhR0XGMT1Rk0KLQCUg1VzfuKEUBUdhdi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6119746" cy="4814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8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Сказочное путешествие по «Декларации прав человека»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путешествие по «Декларации прав человека»</dc:title>
  <dc:creator>EUser</dc:creator>
  <cp:lastModifiedBy>EUser</cp:lastModifiedBy>
  <cp:revision>3</cp:revision>
  <dcterms:created xsi:type="dcterms:W3CDTF">2021-05-22T15:08:12Z</dcterms:created>
  <dcterms:modified xsi:type="dcterms:W3CDTF">2021-05-22T15:28:25Z</dcterms:modified>
</cp:coreProperties>
</file>