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0D32-65F5-45B2-978E-C9B516DA569A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DD7C-A601-4DA1-B7A4-946748D81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256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0D32-65F5-45B2-978E-C9B516DA569A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DD7C-A601-4DA1-B7A4-946748D81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588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0D32-65F5-45B2-978E-C9B516DA569A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DD7C-A601-4DA1-B7A4-946748D81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030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0D32-65F5-45B2-978E-C9B516DA569A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DD7C-A601-4DA1-B7A4-946748D81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283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0D32-65F5-45B2-978E-C9B516DA569A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DD7C-A601-4DA1-B7A4-946748D81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600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0D32-65F5-45B2-978E-C9B516DA569A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DD7C-A601-4DA1-B7A4-946748D81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44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0D32-65F5-45B2-978E-C9B516DA569A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DD7C-A601-4DA1-B7A4-946748D81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07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0D32-65F5-45B2-978E-C9B516DA569A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DD7C-A601-4DA1-B7A4-946748D81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939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0D32-65F5-45B2-978E-C9B516DA569A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DD7C-A601-4DA1-B7A4-946748D81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55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0D32-65F5-45B2-978E-C9B516DA569A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DD7C-A601-4DA1-B7A4-946748D81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595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0D32-65F5-45B2-978E-C9B516DA569A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DD7C-A601-4DA1-B7A4-946748D81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350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90D32-65F5-45B2-978E-C9B516DA569A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DDD7C-A601-4DA1-B7A4-946748D81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55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36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27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62" y="260649"/>
            <a:ext cx="4157514" cy="600529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440" y="2132856"/>
            <a:ext cx="5008560" cy="3422683"/>
          </a:xfrm>
        </p:spPr>
      </p:pic>
    </p:spTree>
    <p:extLst>
      <p:ext uri="{BB962C8B-B14F-4D97-AF65-F5344CB8AC3E}">
        <p14:creationId xmlns:p14="http://schemas.microsoft.com/office/powerpoint/2010/main" val="4012085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0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533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Незабудка</dc:creator>
  <cp:lastModifiedBy>Незабудка</cp:lastModifiedBy>
  <cp:revision>3</cp:revision>
  <dcterms:created xsi:type="dcterms:W3CDTF">2021-05-24T11:09:36Z</dcterms:created>
  <dcterms:modified xsi:type="dcterms:W3CDTF">2021-05-24T11:17:54Z</dcterms:modified>
</cp:coreProperties>
</file>