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  <p:sldId id="269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3" autoAdjust="0"/>
    <p:restoredTop sz="86432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http://www.2fons.ru/download.php?file=201406/1920x1080/2fons.ru-3135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3.infourok.ru/uploads/ex/08e4/0004d75b-2bb3367e/hello_html_6e0ff844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5" y="-1"/>
            <a:ext cx="2276119" cy="217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galerey-room.ru/images/230301_1411671781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7682" y="1905926"/>
            <a:ext cx="1255448" cy="27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galerey-room.ru/images/230301_1411671781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1050" y="4110790"/>
            <a:ext cx="1255448" cy="27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krasivie-kartinki.ru/images/deti35.jpg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0" y="4719067"/>
            <a:ext cx="2495948" cy="217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s03.infourok.ru/uploads/ex/08e4/0004d75b-2bb3367e/hello_html_6e0ff844.jpg" TargetMode="External"/><Relationship Id="rId2" Type="http://schemas.openxmlformats.org/officeDocument/2006/relationships/hyperlink" Target="http://www.2fons.ru/download.php?file=201406/1920x1080/2fons.ru-3135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alerey-room.ru/images/230301_1411671781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Презентация </a:t>
            </a:r>
            <a:r>
              <a:rPr lang="ru-RU" b="1" i="1" dirty="0" err="1" smtClean="0">
                <a:solidFill>
                  <a:srgbClr val="C00000"/>
                </a:solidFill>
              </a:rPr>
              <a:t>лэпбука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«Я и мои права»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Автор: </a:t>
            </a:r>
            <a:r>
              <a:rPr lang="ru-RU" sz="2000" dirty="0" err="1" smtClean="0">
                <a:solidFill>
                  <a:srgbClr val="0070C0"/>
                </a:solidFill>
              </a:rPr>
              <a:t>Саттарова</a:t>
            </a:r>
            <a:r>
              <a:rPr lang="ru-RU" sz="2000" dirty="0" smtClean="0">
                <a:solidFill>
                  <a:srgbClr val="0070C0"/>
                </a:solidFill>
              </a:rPr>
              <a:t> Ирина Валерьевна, воспитатель МБДОУ НСП «Кораблик»,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Г.Калуга 2021г.</a:t>
            </a:r>
          </a:p>
        </p:txBody>
      </p:sp>
    </p:spTree>
    <p:extLst>
      <p:ext uri="{BB962C8B-B14F-4D97-AF65-F5344CB8AC3E}">
        <p14:creationId xmlns:p14="http://schemas.microsoft.com/office/powerpoint/2010/main" xmlns="" val="25988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«Сказки о правах для малышей и их родителей» – </a:t>
            </a:r>
            <a:r>
              <a:rPr lang="ru-RU" sz="2400" dirty="0" smtClean="0">
                <a:latin typeface="Georgia" pitchFamily="18" charset="0"/>
              </a:rPr>
              <a:t>Знакомят детей и родителей с основными положениями «Конвенции о правах ребенка» средствами игровой деятельности. Обогащают детско-родительские отношения опытом ведения бесед, дискуссий.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027" name="Picture 3" descr="C:\Users\Ler\Desktop\права ребенка\20210514_131456 - копия (6)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357562"/>
            <a:ext cx="2889270" cy="1857388"/>
          </a:xfrm>
          <a:prstGeom prst="rect">
            <a:avLst/>
          </a:prstGeom>
          <a:noFill/>
        </p:spPr>
      </p:pic>
      <p:pic>
        <p:nvPicPr>
          <p:cNvPr id="1028" name="Picture 4" descr="C:\Users\Ler\Desktop\права ребенка\20210514_132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143248"/>
            <a:ext cx="4214842" cy="2261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«Раскрась» – </a:t>
            </a:r>
            <a:r>
              <a:rPr lang="ru-RU" sz="2400" dirty="0" smtClean="0">
                <a:latin typeface="Georgia" pitchFamily="18" charset="0"/>
              </a:rPr>
              <a:t>Раскраски позволяют детям закрепить  свои представления о правах и обязанностях человека. Развивают мышление, память, мелкую моторику пальцев рук, самостоятельность, творческую активность.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2051" name="Picture 3" descr="C:\Users\Ler\Desktop\права ребенка\20210514_13214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496"/>
            <a:ext cx="2471759" cy="3405854"/>
          </a:xfrm>
          <a:prstGeom prst="rect">
            <a:avLst/>
          </a:prstGeom>
          <a:noFill/>
        </p:spPr>
      </p:pic>
      <p:pic>
        <p:nvPicPr>
          <p:cNvPr id="2052" name="Picture 4" descr="C:\Users\Ler\Desktop\права ребенка\20210514_132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496"/>
            <a:ext cx="2978744" cy="343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r\Desktop\права ребенка\20210514_13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1825237" cy="2433649"/>
          </a:xfrm>
          <a:prstGeom prst="rect">
            <a:avLst/>
          </a:prstGeom>
          <a:noFill/>
        </p:spPr>
      </p:pic>
      <p:pic>
        <p:nvPicPr>
          <p:cNvPr id="3075" name="Picture 3" descr="C:\Users\Ler\Desktop\права ребенка\20210514_131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785794"/>
            <a:ext cx="4583252" cy="2257441"/>
          </a:xfrm>
          <a:prstGeom prst="rect">
            <a:avLst/>
          </a:prstGeom>
          <a:noFill/>
        </p:spPr>
      </p:pic>
      <p:pic>
        <p:nvPicPr>
          <p:cNvPr id="3076" name="Picture 4" descr="C:\Users\Ler\Desktop\права ребенка\20210514_132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714752"/>
            <a:ext cx="4471424" cy="2314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319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r\Desktop\права ребенка\20210514_155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3524274" cy="2643206"/>
          </a:xfrm>
          <a:prstGeom prst="rect">
            <a:avLst/>
          </a:prstGeom>
          <a:noFill/>
        </p:spPr>
      </p:pic>
      <p:pic>
        <p:nvPicPr>
          <p:cNvPr id="4099" name="Picture 3" descr="C:\Users\Ler\Desktop\права ребенка\20210514_155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857232"/>
            <a:ext cx="3524274" cy="2643206"/>
          </a:xfrm>
          <a:prstGeom prst="rect">
            <a:avLst/>
          </a:prstGeom>
          <a:noFill/>
        </p:spPr>
      </p:pic>
      <p:pic>
        <p:nvPicPr>
          <p:cNvPr id="4100" name="Picture 4" descr="C:\Users\Ler\Desktop\права ребенка\20210514_160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3" y="3746890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Интернет-источники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www.2fons.ru/download.php?file=201406/1920x1080/2fons.ru-31352.jpg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ds03.infourok.ru/uploads/ex/08e4/0004d75b-2bb3367e/hello_html_6e0ff844.jpg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galerey-room.ru/images/230301_1411671781.png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6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66651"/>
            <a:ext cx="8229600" cy="5159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Правовому воспитанию дошкольников необходимо уделять большое внимание, т.к. именно дошкольное детство – наиболее благоприятный период для становления личности ребенка.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Для формирования у детей элементарных представлений о своих правах и обязанностях, развития уважения и терпимости к другим людям и их права, важно не только давать знания, но и создавать условия их практического применения.  Эту работу нельзя сводить к простому заучиванию статей документа и отдельных прав человека.</a:t>
            </a: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02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66651"/>
            <a:ext cx="8229600" cy="5159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>
                <a:latin typeface="Georgia" pitchFamily="18" charset="0"/>
              </a:rPr>
              <a:t>Лэпбук</a:t>
            </a:r>
            <a:r>
              <a:rPr lang="ru-RU" sz="2400" dirty="0" smtClean="0">
                <a:latin typeface="Georgia" pitchFamily="18" charset="0"/>
              </a:rPr>
              <a:t>  </a:t>
            </a:r>
            <a:r>
              <a:rPr lang="ru-RU" sz="2400" dirty="0" smtClean="0">
                <a:latin typeface="Georgia" pitchFamily="18" charset="0"/>
              </a:rPr>
              <a:t>дает возможность воспитанникам познакомиться с новыми для них темами. В игровой форме, с помощью ярких картинок, воспитанники играют в различные игры, раскрашивают, слушают стихи, сказки, рассматривают картинки, тем самым они не только знакомятся с содержанием </a:t>
            </a:r>
            <a:r>
              <a:rPr lang="ru-RU" sz="2400" dirty="0" err="1" smtClean="0">
                <a:latin typeface="Georgia" pitchFamily="18" charset="0"/>
              </a:rPr>
              <a:t>лэпбука</a:t>
            </a:r>
            <a:r>
              <a:rPr lang="ru-RU" sz="2400" dirty="0" smtClean="0">
                <a:latin typeface="Georgia" pitchFamily="18" charset="0"/>
              </a:rPr>
              <a:t>, но и запоминают интересную информацию.</a:t>
            </a:r>
          </a:p>
          <a:p>
            <a:pPr>
              <a:buNone/>
            </a:pPr>
            <a:r>
              <a:rPr lang="ru-RU" sz="2400" b="1" dirty="0" err="1" smtClean="0">
                <a:latin typeface="Georgia" pitchFamily="18" charset="0"/>
              </a:rPr>
              <a:t>Лэпбук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 «</a:t>
            </a:r>
            <a:r>
              <a:rPr lang="ru-RU" sz="2400" b="1" dirty="0" smtClean="0">
                <a:latin typeface="Georgia" pitchFamily="18" charset="0"/>
              </a:rPr>
              <a:t>Я и мои права» </a:t>
            </a:r>
            <a:r>
              <a:rPr lang="ru-RU" sz="2400" dirty="0" smtClean="0">
                <a:latin typeface="Georgia" pitchFamily="18" charset="0"/>
              </a:rPr>
              <a:t>был изготовлен мной с </a:t>
            </a:r>
            <a:r>
              <a:rPr lang="ru-RU" sz="2400" b="1" dirty="0" smtClean="0">
                <a:latin typeface="Georgia" pitchFamily="18" charset="0"/>
              </a:rPr>
              <a:t>целью</a:t>
            </a:r>
            <a:r>
              <a:rPr lang="ru-RU" sz="2400" dirty="0" smtClean="0">
                <a:latin typeface="Georgia" pitchFamily="18" charset="0"/>
              </a:rPr>
              <a:t>:</a:t>
            </a:r>
          </a:p>
          <a:p>
            <a:pPr>
              <a:buNone/>
            </a:pPr>
            <a:r>
              <a:rPr lang="ru-RU" sz="2400" i="1" dirty="0" smtClean="0">
                <a:latin typeface="Georgia" pitchFamily="18" charset="0"/>
              </a:rPr>
              <a:t>Продолжать знакомить детей с правами человека, в доступной для дошкольников форме.</a:t>
            </a:r>
          </a:p>
          <a:p>
            <a:pPr>
              <a:buNone/>
            </a:pPr>
            <a:r>
              <a:rPr lang="ru-RU" sz="2400" b="1" dirty="0" smtClean="0">
                <a:latin typeface="Georgia" pitchFamily="18" charset="0"/>
              </a:rPr>
              <a:t>Задачи </a:t>
            </a:r>
            <a:r>
              <a:rPr lang="ru-RU" sz="2400" b="1" dirty="0" err="1" smtClean="0">
                <a:latin typeface="Georgia" pitchFamily="18" charset="0"/>
              </a:rPr>
              <a:t>лэпбука</a:t>
            </a:r>
            <a:r>
              <a:rPr lang="ru-RU" sz="2400" b="1" dirty="0" smtClean="0">
                <a:latin typeface="Georgia" pitchFamily="18" charset="0"/>
              </a:rPr>
              <a:t>: </a:t>
            </a:r>
          </a:p>
          <a:p>
            <a:pPr>
              <a:buNone/>
            </a:pPr>
            <a:endParaRPr lang="ru-RU" sz="24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02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Georgia" pitchFamily="18" charset="0"/>
              </a:rPr>
              <a:t>Формировать представления у воспитанников о правах человека, правильного и справедливого взгляда на жизненные ситуации;</a:t>
            </a:r>
          </a:p>
          <a:p>
            <a:r>
              <a:rPr lang="ru-RU" sz="2400" i="1" dirty="0" smtClean="0">
                <a:latin typeface="Georgia" pitchFamily="18" charset="0"/>
              </a:rPr>
              <a:t>Продолжать учить детей анализировать поступки сказочных героев.</a:t>
            </a:r>
          </a:p>
          <a:p>
            <a:r>
              <a:rPr lang="ru-RU" sz="2400" i="1" dirty="0" smtClean="0">
                <a:latin typeface="Georgia" pitchFamily="18" charset="0"/>
              </a:rPr>
              <a:t>Развивать умение отстаивать свои права и уважать права других людей, понимать и соблюдать свои обязанности;</a:t>
            </a:r>
          </a:p>
          <a:p>
            <a:r>
              <a:rPr lang="ru-RU" sz="2400" i="1" dirty="0" smtClean="0">
                <a:latin typeface="Georgia" pitchFamily="18" charset="0"/>
              </a:rPr>
              <a:t>Воспитывать в детях чувство ответственности за свои поступки, желание соблюдать права;</a:t>
            </a:r>
          </a:p>
          <a:p>
            <a:r>
              <a:rPr lang="ru-RU" sz="2400" i="1" dirty="0" smtClean="0">
                <a:latin typeface="Georgia" pitchFamily="18" charset="0"/>
              </a:rPr>
              <a:t>Активизировать познавательный процесс, пополнять словарный запас детей.</a:t>
            </a:r>
            <a:endParaRPr lang="ru-RU" sz="24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Содержание </a:t>
            </a:r>
            <a:r>
              <a:rPr lang="ru-RU" sz="2800" b="1" dirty="0" err="1" smtClean="0">
                <a:latin typeface="Georgia" pitchFamily="18" charset="0"/>
              </a:rPr>
              <a:t>лэпбука</a:t>
            </a:r>
            <a:r>
              <a:rPr lang="ru-RU" sz="2800" b="1" dirty="0" smtClean="0">
                <a:latin typeface="Georgia" pitchFamily="18" charset="0"/>
              </a:rPr>
              <a:t>: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5197493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«</a:t>
            </a:r>
            <a:r>
              <a:rPr lang="ru-RU" sz="2400" b="1" dirty="0" smtClean="0">
                <a:latin typeface="Georgia" pitchFamily="18" charset="0"/>
              </a:rPr>
              <a:t>Права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ребенка</a:t>
            </a:r>
            <a:r>
              <a:rPr lang="ru-RU" dirty="0" smtClean="0">
                <a:latin typeface="Georgia" pitchFamily="18" charset="0"/>
              </a:rPr>
              <a:t>» - </a:t>
            </a:r>
            <a:r>
              <a:rPr lang="ru-RU" sz="2400" dirty="0" smtClean="0">
                <a:latin typeface="Georgia" pitchFamily="18" charset="0"/>
              </a:rPr>
              <a:t>наглядный материал для проведения тематических бесед, обсуждения проблемных ситуаций.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027" name="Picture 3" descr="C:\Users\Ler\Desktop\права ребенка\20210514_131456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428868"/>
            <a:ext cx="3271454" cy="2391289"/>
          </a:xfrm>
          <a:prstGeom prst="rect">
            <a:avLst/>
          </a:prstGeom>
          <a:noFill/>
        </p:spPr>
      </p:pic>
      <p:pic>
        <p:nvPicPr>
          <p:cNvPr id="3074" name="Picture 2" descr="C:\Users\Ler\Desktop\права ребенка\20210514_132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2428867"/>
            <a:ext cx="3101105" cy="2404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Игра «Собери картинку» - </a:t>
            </a:r>
            <a:r>
              <a:rPr lang="ru-RU" sz="2400" dirty="0" smtClean="0">
                <a:latin typeface="Georgia" pitchFamily="18" charset="0"/>
              </a:rPr>
              <a:t>Учит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дошкольников визуально сравнивать, правильно соединять детали в единое целое, определять  форму и расцветку изображенных объектов, развивает мыслительную способность, моторику пальцев рук.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2050" name="Picture 2" descr="C:\Users\Ler\Desktop\права ребенка\20210514_131456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143248"/>
            <a:ext cx="2786082" cy="2036504"/>
          </a:xfrm>
          <a:prstGeom prst="rect">
            <a:avLst/>
          </a:prstGeom>
          <a:noFill/>
        </p:spPr>
      </p:pic>
      <p:pic>
        <p:nvPicPr>
          <p:cNvPr id="2051" name="Picture 3" descr="C:\Users\Ler\Desktop\права ребенка\20210514_132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00372"/>
            <a:ext cx="2357454" cy="2941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Игра «Права ребенка» – </a:t>
            </a:r>
            <a:r>
              <a:rPr lang="ru-RU" sz="2400" dirty="0" smtClean="0">
                <a:latin typeface="Georgia" pitchFamily="18" charset="0"/>
              </a:rPr>
              <a:t>Набор сюжетных картинок к статьям «Конвенции ООН о правах ребенка. Помогает закрепить правовые знания детей. Ребенок определяет и называет какое право или обязанность изображено. Развивает мышление, коммуникативную и речевую активность.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3074" name="Picture 2" descr="C:\Users\Ler\Desktop\права ребенка\20210514_131456 - коп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3286124"/>
            <a:ext cx="3154565" cy="1952082"/>
          </a:xfrm>
          <a:prstGeom prst="rect">
            <a:avLst/>
          </a:prstGeom>
          <a:noFill/>
        </p:spPr>
      </p:pic>
      <p:pic>
        <p:nvPicPr>
          <p:cNvPr id="1026" name="Picture 2" descr="C:\Users\Ler\Desktop\права ребенка\20210514_131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3399258" cy="1957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«Стихи о праве» –</a:t>
            </a:r>
            <a:r>
              <a:rPr lang="ru-RU" sz="2400" dirty="0" smtClean="0">
                <a:latin typeface="Georgia" pitchFamily="18" charset="0"/>
              </a:rPr>
              <a:t> Способствуют развитию положительного  отношения ребенка к себе и другим людям. Воспитывают в детях чувство ответственности за свои поступки, вызывают желание соблюдать права.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2052" name="Picture 4" descr="C:\Users\Ler\Desktop\права ребенка\20210514_131456 - копия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555" y="3000372"/>
            <a:ext cx="3305178" cy="2338651"/>
          </a:xfrm>
          <a:prstGeom prst="rect">
            <a:avLst/>
          </a:prstGeom>
          <a:noFill/>
        </p:spPr>
      </p:pic>
      <p:pic>
        <p:nvPicPr>
          <p:cNvPr id="2053" name="Picture 5" descr="C:\Users\Ler\Desktop\права ребенка\20210514_132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643182"/>
            <a:ext cx="2835444" cy="3422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Игра «Права человека» путешествие по сказкам</a:t>
            </a:r>
            <a:r>
              <a:rPr lang="ru-RU" sz="2400" dirty="0" smtClean="0">
                <a:latin typeface="Georgia" pitchFamily="18" charset="0"/>
              </a:rPr>
              <a:t>. – Учит детей анализировать поступки сказочных героев, называть нарушенные в сказке права. Развивает коммуникативную и речевую активность, мышление, самостоятельно делать выводы.</a:t>
            </a:r>
            <a:endParaRPr lang="ru-RU" sz="2400" smtClean="0">
              <a:latin typeface="Georgia" pitchFamily="18" charset="0"/>
            </a:endParaRPr>
          </a:p>
          <a:p>
            <a:pPr>
              <a:buNone/>
            </a:pPr>
            <a:endParaRPr lang="ru-RU" sz="2400" dirty="0">
              <a:latin typeface="Georgia" pitchFamily="18" charset="0"/>
            </a:endParaRPr>
          </a:p>
        </p:txBody>
      </p:sp>
      <p:pic>
        <p:nvPicPr>
          <p:cNvPr id="1026" name="Picture 2" descr="C:\Users\Ler\Desktop\права ребенка\20210514_131456 - копия (5)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214686"/>
            <a:ext cx="3014645" cy="2135695"/>
          </a:xfrm>
          <a:prstGeom prst="rect">
            <a:avLst/>
          </a:prstGeom>
          <a:noFill/>
        </p:spPr>
      </p:pic>
      <p:pic>
        <p:nvPicPr>
          <p:cNvPr id="1027" name="Picture 3" descr="C:\Users\Ler\Desktop\права ребенка\20210514_131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143248"/>
            <a:ext cx="3618250" cy="2284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472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лэпбука «Я и мои права»</vt:lpstr>
      <vt:lpstr>Слайд 2</vt:lpstr>
      <vt:lpstr>Слайд 3</vt:lpstr>
      <vt:lpstr>Слайд 4</vt:lpstr>
      <vt:lpstr>Содержание лэпбука: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Интернет-источники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Ler</cp:lastModifiedBy>
  <cp:revision>34</cp:revision>
  <dcterms:created xsi:type="dcterms:W3CDTF">2018-08-26T07:48:35Z</dcterms:created>
  <dcterms:modified xsi:type="dcterms:W3CDTF">2021-05-16T14:14:07Z</dcterms:modified>
</cp:coreProperties>
</file>